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278850" cy="30279975"/>
  <p:notesSz cx="6858000" cy="9144000"/>
  <p:defaultTextStyle>
    <a:defPPr>
      <a:defRPr lang="en-US"/>
    </a:defPPr>
    <a:lvl1pPr marL="0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2830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45662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18491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891321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64152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36983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09813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782643" algn="l" defTabSz="294566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480" y="18"/>
      </p:cViewPr>
      <p:guideLst>
        <p:guide orient="horz" pos="9537"/>
        <p:guide pos="6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335C8-537B-4F26-B511-C657897CC92B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DC4F1-311E-411F-AF52-2B93D5A681D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420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540EF-B62A-459C-B903-8B8087C094C7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718D9-3F31-44D8-A49E-E2CF572F39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161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2830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45662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18491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891321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64152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36983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09813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782643" algn="l" defTabSz="2945662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65759-18EA-456B-AC0E-5E5BA24CA009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5173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915" y="9406423"/>
            <a:ext cx="18087022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1829" y="17158653"/>
            <a:ext cx="14895195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2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18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1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64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36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09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82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815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859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27169" y="1212607"/>
            <a:ext cx="4787741" cy="258361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3943" y="1212607"/>
            <a:ext cx="14008576" cy="258361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9505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rug Discovery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20311" y="4127608"/>
            <a:ext cx="18638233" cy="2269112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5500"/>
            </a:lvl1pPr>
          </a:lstStyle>
          <a:p>
            <a:r>
              <a:rPr lang="en-GB" dirty="0"/>
              <a:t>CLICK TO EDIT TITLE </a:t>
            </a:r>
            <a:r>
              <a:rPr lang="en-GB" dirty="0" smtClean="0"/>
              <a:t>(55 </a:t>
            </a:r>
            <a:r>
              <a:rPr lang="en-GB" dirty="0"/>
              <a:t>PT, BOLD, UPPER CASE)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320310" y="10734998"/>
            <a:ext cx="9176503" cy="6838012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pPr lvl="0"/>
            <a:r>
              <a:rPr lang="en-GB" dirty="0"/>
              <a:t>Click to add text </a:t>
            </a:r>
            <a:r>
              <a:rPr lang="en-GB" dirty="0" smtClean="0"/>
              <a:t>(24 </a:t>
            </a:r>
            <a:r>
              <a:rPr lang="en-GB" dirty="0" err="1"/>
              <a:t>pt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A4876B0-83A2-3FCC-72B0-69E0082DEA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20162" y="6653538"/>
            <a:ext cx="18638530" cy="749409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800"/>
            </a:lvl1pPr>
          </a:lstStyle>
          <a:p>
            <a:pPr lvl="0"/>
            <a:r>
              <a:rPr lang="en-US" dirty="0"/>
              <a:t>CLICK TO EDIT AUTHOR </a:t>
            </a:r>
            <a:r>
              <a:rPr lang="en-US" dirty="0" smtClean="0"/>
              <a:t>(48 </a:t>
            </a:r>
            <a:r>
              <a:rPr lang="en-US" dirty="0"/>
              <a:t>PT, BOLD, UPPER CASE)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DF59642D-59A4-736D-D008-8FD08E1E535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320162" y="7623825"/>
            <a:ext cx="18638530" cy="74941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400"/>
            </a:lvl1pPr>
          </a:lstStyle>
          <a:p>
            <a:pPr lvl="0"/>
            <a:r>
              <a:rPr lang="en-GB" dirty="0"/>
              <a:t>Click to add affiliation(s) </a:t>
            </a:r>
            <a:r>
              <a:rPr lang="en-GB" dirty="0" smtClean="0"/>
              <a:t>(34 </a:t>
            </a:r>
            <a:r>
              <a:rPr lang="en-GB" dirty="0" err="1"/>
              <a:t>pt</a:t>
            </a:r>
            <a:r>
              <a:rPr lang="en-GB" dirty="0"/>
              <a:t>, bold, title case)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A78BB60F-0F8C-B8E3-C75A-EA5E5C6E71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19872" y="8594113"/>
            <a:ext cx="18638529" cy="492554"/>
          </a:xfrm>
        </p:spPr>
        <p:txBody>
          <a:bodyPr anchor="ctr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GB" dirty="0"/>
              <a:t>Click to add email address </a:t>
            </a:r>
            <a:r>
              <a:rPr lang="en-GB" dirty="0" smtClean="0"/>
              <a:t>(26 </a:t>
            </a:r>
            <a:r>
              <a:rPr lang="en-GB" dirty="0" err="1"/>
              <a:t>pt</a:t>
            </a:r>
            <a:r>
              <a:rPr lang="en-GB" dirty="0"/>
              <a:t>, bold)</a:t>
            </a:r>
            <a:endParaRPr lang="en-US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E88EEE0E-B14F-8A13-3076-525F00B523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19871" y="10016564"/>
            <a:ext cx="9177007" cy="513972"/>
          </a:xfrm>
        </p:spPr>
        <p:txBody>
          <a:bodyPr anchor="ctr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GB" dirty="0"/>
              <a:t>CLICK TO ADD SUBHEADING </a:t>
            </a:r>
            <a:r>
              <a:rPr lang="en-GB" dirty="0" smtClean="0"/>
              <a:t>(26 </a:t>
            </a:r>
            <a:r>
              <a:rPr lang="en-GB" dirty="0"/>
              <a:t>PT, BOLD, UPPER CASE)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ACD9C66C-08E4-7C8E-3694-1F7BB398A36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320310" y="18823874"/>
            <a:ext cx="9176503" cy="9605132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pPr lvl="0"/>
            <a:r>
              <a:rPr lang="en-GB" dirty="0" smtClean="0"/>
              <a:t>Click to add text (24 </a:t>
            </a:r>
            <a:r>
              <a:rPr lang="en-GB" dirty="0" err="1" smtClean="0"/>
              <a:t>pt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463F82B8-A71A-EEFC-443A-0B72BACF08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9871" y="18105439"/>
            <a:ext cx="9177007" cy="513972"/>
          </a:xfrm>
        </p:spPr>
        <p:txBody>
          <a:bodyPr anchor="ctr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GB" dirty="0"/>
              <a:t>CLICK TO ADD SUBHEADING </a:t>
            </a:r>
            <a:r>
              <a:rPr lang="en-GB" dirty="0" smtClean="0"/>
              <a:t>(26 </a:t>
            </a:r>
            <a:r>
              <a:rPr lang="en-GB" dirty="0"/>
              <a:t>PT, BOLD, UPPER CASE)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26E43C9D-7678-3E4C-D60A-A831F769B8AD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10782039" y="10734998"/>
            <a:ext cx="9176503" cy="6838012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pPr lvl="0"/>
            <a:r>
              <a:rPr lang="en-GB" dirty="0"/>
              <a:t>Click to add text </a:t>
            </a:r>
            <a:r>
              <a:rPr lang="en-GB" dirty="0" smtClean="0"/>
              <a:t>(24 </a:t>
            </a:r>
            <a:r>
              <a:rPr lang="en-GB" dirty="0" err="1"/>
              <a:t>pt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xmlns="" id="{E055E11C-91C2-BB60-12B9-E0A6861959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1601" y="10016564"/>
            <a:ext cx="9177007" cy="513972"/>
          </a:xfrm>
        </p:spPr>
        <p:txBody>
          <a:bodyPr anchor="ctr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GB" dirty="0"/>
              <a:t>CLICK TO ADD SUBHEADING </a:t>
            </a:r>
            <a:r>
              <a:rPr lang="en-GB" dirty="0" smtClean="0"/>
              <a:t>(26 </a:t>
            </a:r>
            <a:r>
              <a:rPr lang="en-GB" dirty="0"/>
              <a:t>PT, BOLD, UPPER CASE)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23A57133-5963-E805-A173-8BC955C32FB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10782039" y="18823874"/>
            <a:ext cx="9176503" cy="9605132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pPr lvl="0"/>
            <a:r>
              <a:rPr lang="en-GB" dirty="0" smtClean="0"/>
              <a:t>Click to add text (24 </a:t>
            </a:r>
            <a:r>
              <a:rPr lang="en-GB" dirty="0" err="1" smtClean="0"/>
              <a:t>pt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xmlns="" id="{EBEDE74E-AFFD-7BBF-A754-7BD95D55BB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781601" y="18105439"/>
            <a:ext cx="9177007" cy="513972"/>
          </a:xfrm>
        </p:spPr>
        <p:txBody>
          <a:bodyPr anchor="ctr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GB" dirty="0"/>
              <a:t>CLICK TO ADD SUBHEADING </a:t>
            </a:r>
            <a:r>
              <a:rPr lang="en-GB" dirty="0" smtClean="0"/>
              <a:t>(26 </a:t>
            </a:r>
            <a:r>
              <a:rPr lang="en-GB" dirty="0"/>
              <a:t>PT, BOLD, UPPER 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7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66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84" y="19457690"/>
            <a:ext cx="18087022" cy="6013940"/>
          </a:xfrm>
        </p:spPr>
        <p:txBody>
          <a:bodyPr anchor="t"/>
          <a:lstStyle>
            <a:lvl1pPr algn="l">
              <a:defRPr sz="128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0884" y="12833949"/>
            <a:ext cx="18087022" cy="6623743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28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45662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18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913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6415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3698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098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8264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890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944" y="7065330"/>
            <a:ext cx="939815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16750" y="7065330"/>
            <a:ext cx="939815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824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943" y="6777950"/>
            <a:ext cx="9401854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2830" indent="0">
              <a:buNone/>
              <a:defRPr sz="6500" b="1"/>
            </a:lvl2pPr>
            <a:lvl3pPr marL="2945662" indent="0">
              <a:buNone/>
              <a:defRPr sz="5800" b="1"/>
            </a:lvl3pPr>
            <a:lvl4pPr marL="4418491" indent="0">
              <a:buNone/>
              <a:defRPr sz="5200" b="1"/>
            </a:lvl4pPr>
            <a:lvl5pPr marL="5891321" indent="0">
              <a:buNone/>
              <a:defRPr sz="5200" b="1"/>
            </a:lvl5pPr>
            <a:lvl6pPr marL="7364152" indent="0">
              <a:buNone/>
              <a:defRPr sz="5200" b="1"/>
            </a:lvl6pPr>
            <a:lvl7pPr marL="8836983" indent="0">
              <a:buNone/>
              <a:defRPr sz="5200" b="1"/>
            </a:lvl7pPr>
            <a:lvl8pPr marL="10309813" indent="0">
              <a:buNone/>
              <a:defRPr sz="5200" b="1"/>
            </a:lvl8pPr>
            <a:lvl9pPr marL="1178264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3943" y="9602677"/>
            <a:ext cx="9401854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09363" y="6777950"/>
            <a:ext cx="9405547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2830" indent="0">
              <a:buNone/>
              <a:defRPr sz="6500" b="1"/>
            </a:lvl2pPr>
            <a:lvl3pPr marL="2945662" indent="0">
              <a:buNone/>
              <a:defRPr sz="5800" b="1"/>
            </a:lvl3pPr>
            <a:lvl4pPr marL="4418491" indent="0">
              <a:buNone/>
              <a:defRPr sz="5200" b="1"/>
            </a:lvl4pPr>
            <a:lvl5pPr marL="5891321" indent="0">
              <a:buNone/>
              <a:defRPr sz="5200" b="1"/>
            </a:lvl5pPr>
            <a:lvl6pPr marL="7364152" indent="0">
              <a:buNone/>
              <a:defRPr sz="5200" b="1"/>
            </a:lvl6pPr>
            <a:lvl7pPr marL="8836983" indent="0">
              <a:buNone/>
              <a:defRPr sz="5200" b="1"/>
            </a:lvl7pPr>
            <a:lvl8pPr marL="10309813" indent="0">
              <a:buNone/>
              <a:defRPr sz="5200" b="1"/>
            </a:lvl8pPr>
            <a:lvl9pPr marL="1178264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09363" y="9602677"/>
            <a:ext cx="9405547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863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439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701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45" y="1205594"/>
            <a:ext cx="7000594" cy="513077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9439" y="1205594"/>
            <a:ext cx="118954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3945" y="6336368"/>
            <a:ext cx="7000594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2830" indent="0">
              <a:buNone/>
              <a:defRPr sz="3900"/>
            </a:lvl2pPr>
            <a:lvl3pPr marL="2945662" indent="0">
              <a:buNone/>
              <a:defRPr sz="3200"/>
            </a:lvl3pPr>
            <a:lvl4pPr marL="4418491" indent="0">
              <a:buNone/>
              <a:defRPr sz="2900"/>
            </a:lvl4pPr>
            <a:lvl5pPr marL="5891321" indent="0">
              <a:buNone/>
              <a:defRPr sz="2900"/>
            </a:lvl5pPr>
            <a:lvl6pPr marL="7364152" indent="0">
              <a:buNone/>
              <a:defRPr sz="2900"/>
            </a:lvl6pPr>
            <a:lvl7pPr marL="8836983" indent="0">
              <a:buNone/>
              <a:defRPr sz="2900"/>
            </a:lvl7pPr>
            <a:lvl8pPr marL="10309813" indent="0">
              <a:buNone/>
              <a:defRPr sz="2900"/>
            </a:lvl8pPr>
            <a:lvl9pPr marL="1178264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949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803" y="21195983"/>
            <a:ext cx="12767310" cy="250230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70803" y="2705574"/>
            <a:ext cx="1276731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2830" indent="0">
              <a:buNone/>
              <a:defRPr sz="9000"/>
            </a:lvl2pPr>
            <a:lvl3pPr marL="2945662" indent="0">
              <a:buNone/>
              <a:defRPr sz="7700"/>
            </a:lvl3pPr>
            <a:lvl4pPr marL="4418491" indent="0">
              <a:buNone/>
              <a:defRPr sz="6500"/>
            </a:lvl4pPr>
            <a:lvl5pPr marL="5891321" indent="0">
              <a:buNone/>
              <a:defRPr sz="6500"/>
            </a:lvl5pPr>
            <a:lvl6pPr marL="7364152" indent="0">
              <a:buNone/>
              <a:defRPr sz="6500"/>
            </a:lvl6pPr>
            <a:lvl7pPr marL="8836983" indent="0">
              <a:buNone/>
              <a:defRPr sz="6500"/>
            </a:lvl7pPr>
            <a:lvl8pPr marL="10309813" indent="0">
              <a:buNone/>
              <a:defRPr sz="6500"/>
            </a:lvl8pPr>
            <a:lvl9pPr marL="11782643" indent="0">
              <a:buNone/>
              <a:defRPr sz="65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70803" y="23698288"/>
            <a:ext cx="12767310" cy="3553690"/>
          </a:xfrm>
        </p:spPr>
        <p:txBody>
          <a:bodyPr/>
          <a:lstStyle>
            <a:lvl1pPr marL="0" indent="0">
              <a:buNone/>
              <a:defRPr sz="4500"/>
            </a:lvl1pPr>
            <a:lvl2pPr marL="1472830" indent="0">
              <a:buNone/>
              <a:defRPr sz="3900"/>
            </a:lvl2pPr>
            <a:lvl3pPr marL="2945662" indent="0">
              <a:buNone/>
              <a:defRPr sz="3200"/>
            </a:lvl3pPr>
            <a:lvl4pPr marL="4418491" indent="0">
              <a:buNone/>
              <a:defRPr sz="2900"/>
            </a:lvl4pPr>
            <a:lvl5pPr marL="5891321" indent="0">
              <a:buNone/>
              <a:defRPr sz="2900"/>
            </a:lvl5pPr>
            <a:lvl6pPr marL="7364152" indent="0">
              <a:buNone/>
              <a:defRPr sz="2900"/>
            </a:lvl6pPr>
            <a:lvl7pPr marL="8836983" indent="0">
              <a:buNone/>
              <a:defRPr sz="2900"/>
            </a:lvl7pPr>
            <a:lvl8pPr marL="10309813" indent="0">
              <a:buNone/>
              <a:defRPr sz="2900"/>
            </a:lvl8pPr>
            <a:lvl9pPr marL="1178264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284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945" y="1212604"/>
            <a:ext cx="19150965" cy="5046662"/>
          </a:xfrm>
          <a:prstGeom prst="rect">
            <a:avLst/>
          </a:prstGeom>
        </p:spPr>
        <p:txBody>
          <a:bodyPr vert="horz" lIns="294566" tIns="147282" rIns="294566" bIns="1472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945" y="7065330"/>
            <a:ext cx="19150965" cy="19983384"/>
          </a:xfrm>
          <a:prstGeom prst="rect">
            <a:avLst/>
          </a:prstGeom>
        </p:spPr>
        <p:txBody>
          <a:bodyPr vert="horz" lIns="294566" tIns="147282" rIns="294566" bIns="1472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3944" y="28065055"/>
            <a:ext cx="4965065" cy="1612129"/>
          </a:xfrm>
          <a:prstGeom prst="rect">
            <a:avLst/>
          </a:prstGeom>
        </p:spPr>
        <p:txBody>
          <a:bodyPr vert="horz" lIns="294566" tIns="147282" rIns="294566" bIns="147282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D8745-D149-412E-9E65-6C3A56014E12}" type="datetimeFigureOut">
              <a:rPr lang="en-MY" smtClean="0"/>
              <a:t>21/5/2024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0274" y="28065055"/>
            <a:ext cx="6738302" cy="1612129"/>
          </a:xfrm>
          <a:prstGeom prst="rect">
            <a:avLst/>
          </a:prstGeom>
        </p:spPr>
        <p:txBody>
          <a:bodyPr vert="horz" lIns="294566" tIns="147282" rIns="294566" bIns="147282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9843" y="28065055"/>
            <a:ext cx="4965065" cy="1612129"/>
          </a:xfrm>
          <a:prstGeom prst="rect">
            <a:avLst/>
          </a:prstGeom>
        </p:spPr>
        <p:txBody>
          <a:bodyPr vert="horz" lIns="294566" tIns="147282" rIns="294566" bIns="147282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94E4B-3DF3-4BC1-91EA-95E27E860D2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351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945662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4622" indent="-1104622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3349" indent="-920518" algn="l" defTabSz="2945662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2076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54906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27736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00568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73397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46227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19057" indent="-736416" algn="l" defTabSz="2945662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2830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5662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8491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91321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64152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36983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09813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82643" algn="l" defTabSz="2945662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A04DCB-38AB-B017-39A3-C4716BF72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55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9434F2-21AC-25E0-A788-8EDCFC3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27870E-9799-FCAC-02A1-FF02ACAEB7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ctr">
            <a:noAutofit/>
          </a:bodyPr>
          <a:lstStyle/>
          <a:p>
            <a:endParaRPr lang="en-US" sz="48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DA18818-1F7A-DE53-180D-61F9643FB2A0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1109A2D1-01CF-D2CA-C101-74EB7925F8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endParaRPr lang="en-US" sz="2800" b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15EE089-DE1B-8B8E-0220-6125378063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9F853A88-AD61-91E3-B690-9CE226064AA3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4E5D5F2-7EF5-E574-CFB8-C4CC874728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939A039E-75DD-CBCD-B119-23CADBCD0053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C17FDF47-C6BD-8CBF-40B9-821929F4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38CABF4B-499E-05B0-DC93-C261CAEE2D50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267EE66D-6798-5633-5751-D7D5935A83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205" y="733344"/>
            <a:ext cx="6455922" cy="285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8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PC07</dc:creator>
  <cp:lastModifiedBy>PC07</cp:lastModifiedBy>
  <cp:revision>4</cp:revision>
  <dcterms:created xsi:type="dcterms:W3CDTF">2024-05-21T02:09:35Z</dcterms:created>
  <dcterms:modified xsi:type="dcterms:W3CDTF">2024-05-21T02:45:02Z</dcterms:modified>
</cp:coreProperties>
</file>